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</a:t>
            </a:r>
            <a:r>
              <a:rPr lang="ru-RU" sz="751" dirty="0" smtClean="0">
                <a:solidFill>
                  <a:srgbClr val="002060"/>
                </a:solidFill>
              </a:rPr>
              <a:t>).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вклад в передачу знаний и раскрытию потенциала настоящих и будущих работников.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работников, у которых номинант выступил наставником по состоянию на февраль 2026 года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Достижения / результаты деятельности наставляемых по состоянию на февраль   2026 года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наставников в формировании базы знаний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ИТ, автоматизации и цифровизации  при передачи знаний как дополнительный критерий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165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63292"/>
            <a:ext cx="4006907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Индивидуальная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номинация. 
Работник, который помимо своих основных должностных обязанностей занимается наставничеством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Наставник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Наставник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РАБОТНИКОВ, У КОТОРЫХ НОМИНАНТ ВЫСТУПИЛ НАСТАВНИКОМ ПО СОСТОЯНИЮ НА ФЕВРАЛЬ 2026 ГОДА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ДОСТИЖЕНИЯ / РЕЗУЛЬТАТЫ ДЕЯТЕЛЬНОСТИ НАСТАВЛЯЕМЫХ ПО СОСТОЯНИЮ НА ФЕВРАЛЬ   2026 ГОДА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НАСТАВНИКОВ В ФОРМИРОВАНИИ БАЗЫ ЗНАНИЙ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ИТ, АВТОМАТИЗАЦИИ И ЦИФРОВИЗАЦИИ  ПРИ ПЕРЕДАЧИ ЗНАНИЙ КАК ДОПОЛНИТЕЛЬНЫЙ КРИТЕРИЙ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417724"/>
              </p:ext>
            </p:extLst>
          </p:nvPr>
        </p:nvGraphicFramePr>
        <p:xfrm>
          <a:off x="450706" y="485899"/>
          <a:ext cx="7807427" cy="420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 работников, у которых номинант выступил наставником по состоянию на февраль 2026 года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Общее количество работников.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Достижения / результаты деятельности наставляемых по состоянию на февраль   2026 года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Производственный наставник
Достижения / результаты деятельности наставляемых по состоянию на февраль 2026 года (повышение разряда / категории, победа на конкурсе профмастерства, высокие производственные показатели, карьерный рост).
2. Наставник по науке
Достижения / результаты деятельности наставляемых по состоянию на февраль 2026 г. (получение степени, новые разработки, внедрение в производстве, карьерный рост).
3. Наставник профсообществ
Достижения / результаты деятельности наставляемых по состоянию на февраль 2026 г. в отраслевых проектах, таких как WorldSkills, AtomSkills, где наставник не только подготовил команду, но и взял лидерство по компетенциям или возглавил центр компетенций.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наставников в формировании базы знаний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Производственный наставник
Передача знаний на местах.
Участие в разработке программ / курсов для обучения.
2. Наставник по науке
Научная деятельность (получение научных степеней, количество научных трудов).
Преподавательская деятельность (количество разработанных курсов, часов преподавания).
3. Наставник профсообществ
Участие в разработке программ / курсов для обучения.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Использование ИТ, автоматизации и цифровизации  при передачи знаний как дополнительный критерий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Какие эффективные цифровые решения были применены, либо внедрены в период наставничества.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53725</TotalTime>
  <Words>2267</Words>
  <Application>Microsoft Office PowerPoint</Application>
  <PresentationFormat>Произвольный</PresentationFormat>
  <Paragraphs>197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3415</cp:revision>
  <cp:lastPrinted>2025-02-03T14:56:44Z</cp:lastPrinted>
  <dcterms:created xsi:type="dcterms:W3CDTF">2019-09-24T12:37:05Z</dcterms:created>
  <dcterms:modified xsi:type="dcterms:W3CDTF">2026-02-11T08:37:33Z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